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6" r:id="rId4"/>
    <p:sldId id="273" r:id="rId5"/>
    <p:sldId id="271" r:id="rId6"/>
    <p:sldId id="281" r:id="rId7"/>
    <p:sldId id="27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C2E00"/>
    <a:srgbClr val="1C0D02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DCD38F-2215-4E7F-95F2-99EC04FA8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9AF8C01-3303-4CD4-ABEF-E95211EFD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228D6E-B31A-415B-8015-32E750765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3F99-1E65-456F-AB3F-1467F684DEC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E1DB48D-B4A9-4F6A-9633-6A5EC17B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8C1D3E-6459-4FA3-82D5-83C678A7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29-306D-41C2-988F-1B3BD3D44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47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87AFCD-189F-432F-BC3F-28A86C34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7CA1880-2630-411F-BA7D-D6884051C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53DC52-2EE4-4713-8DF2-1FF80A23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3F99-1E65-456F-AB3F-1467F684DEC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6C3322-B836-46CC-9748-41D8F16B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AB3A9B-18C5-4FAF-ABC4-746FFDB2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29-306D-41C2-988F-1B3BD3D44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09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2D0299F-F0C6-454A-89A8-47DE0D0D3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C5AF9DA-C971-4F90-A130-1AE0FD6DB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33A5F9-F4F7-4722-A3D4-5BE3AA1D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3F99-1E65-456F-AB3F-1467F684DEC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4A4122-FCF0-463C-9C3E-53F1995F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4EE2AF-740D-44EB-862D-9CF41ED7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29-306D-41C2-988F-1B3BD3D44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55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8C1A23-4171-48ED-92CE-37F58B3B3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FF07E3-186F-4836-A631-7767AA899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A6F748-BBF0-400A-9C2F-7630D3A8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3F99-1E65-456F-AB3F-1467F684DEC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B380ED-2970-4677-A632-2F9CAB76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98DC9C-575D-4E4D-8083-63F35C29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29-306D-41C2-988F-1B3BD3D44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065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A4611E-D621-4E76-B13D-E7500D8EF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F8959EE-398D-4494-8234-619C42B00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727E77-27F5-4F10-A983-F8D7B43F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3F99-1E65-456F-AB3F-1467F684DEC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0B04DD-4CC1-4856-9F4B-0D86B33F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F70B95-A96D-45B6-9358-F83E0890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29-306D-41C2-988F-1B3BD3D44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577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B9004A-76CD-4AF5-A27F-7B3DE297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69BD93-52A8-4A37-A793-2E7B79DE8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3F0080A-BA85-40FE-8D74-F81D08C6A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17BC0FF-4210-4AA9-BB69-31A4AD70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3F99-1E65-456F-AB3F-1467F684DEC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6E5F815-ACB5-4379-871C-FBEA19EB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98DF557-EE16-4829-BDCC-BFDE066C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29-306D-41C2-988F-1B3BD3D44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84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39C9F1-D0E2-49A1-A4FF-9F36DC73C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5480FE-9381-4ED5-93C6-6D596A0F0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C2A0229-C154-40EB-827A-FCC4C8B47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41F2688-BDF5-437A-B7C7-968349C70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B7DEB55-5913-4317-B484-BA8F48947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FE19C59-10A0-42A2-B563-C61B51D6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3F99-1E65-456F-AB3F-1467F684DEC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109B0B8-45BA-4DE1-A7F6-2BAF2A2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4E07B9E-D8D5-4563-BEBC-FA316953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29-306D-41C2-988F-1B3BD3D44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77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6F896C-AFDE-4F4B-9DA4-EEC8AC85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3F50C01-2CD5-46D6-B762-D2498F05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3F99-1E65-456F-AB3F-1467F684DEC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DBB9D87-54DE-417A-9428-274F1FC4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D43F5A4-F7BB-4C41-8FD1-0C95CB4D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29-306D-41C2-988F-1B3BD3D44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454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76D7214-DC68-4AC9-93EA-B59935B4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3F99-1E65-456F-AB3F-1467F684DEC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2551144-7C3A-4207-93E4-4AB49C32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0D0E0E4-10C5-470C-A52E-7C91B70A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29-306D-41C2-988F-1B3BD3D44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9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5F2AA7-4D65-45B8-A637-E8586DB3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D3B685-4043-4D43-B5DA-B8BAB0B0A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F18E7BC-10EF-4A88-ADA1-55DE7A709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D865E4E-8640-49FC-B3B0-448E77FC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3F99-1E65-456F-AB3F-1467F684DEC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837667-FEC0-4077-BD15-85FA3B82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24BC70A-6C16-4919-9EB0-06B9D38F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29-306D-41C2-988F-1B3BD3D44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886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AB049F-46E2-41BF-AE11-B79ED4FF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E81F60B-887C-48B8-A948-88A09321B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AFA5D88-DAC1-43FA-A55E-D736A0C14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03952FC-C548-48A9-8B97-DC47970C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3F99-1E65-456F-AB3F-1467F684DEC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E3AB35D-9049-4BA6-885E-B51B2DB0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27ED4F-8336-42D4-80B1-8AE5E578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29-306D-41C2-988F-1B3BD3D44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038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891727-3EDF-4DA3-94CD-53FA5ECA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F354A85-B217-4291-AFD0-FD390B017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1C61D3-2947-4689-A2F8-22916B54F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3F99-1E65-456F-AB3F-1467F684DEC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9CA03B-8528-4E81-9052-C3422BFCB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0AC7D0-155E-4F84-81CE-53E69218B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72229-306D-41C2-988F-1B3BD3D44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2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auka.club/literatura/stikhi/o-geroyakh-rossii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F409345-2D10-42BC-9C9C-39E4B6BB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EBD7CC5-630F-40D6-A2AF-16809ECA1B40}"/>
              </a:ext>
            </a:extLst>
          </p:cNvPr>
          <p:cNvSpPr/>
          <p:nvPr/>
        </p:nvSpPr>
        <p:spPr>
          <a:xfrm>
            <a:off x="5073872" y="1192509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Патриотическая работа</a:t>
            </a:r>
            <a:endParaRPr lang="ru-RU" sz="4000" b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FD0C331-33F1-4FD4-BDF1-47B903FF5E1A}"/>
              </a:ext>
            </a:extLst>
          </p:cNvPr>
          <p:cNvSpPr/>
          <p:nvPr/>
        </p:nvSpPr>
        <p:spPr>
          <a:xfrm>
            <a:off x="4740964" y="9752"/>
            <a:ext cx="7142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Муниципальное бюджетное общеобразовательное учреждение муниципального образования город Краснодар</a:t>
            </a:r>
          </a:p>
          <a:p>
            <a:pPr algn="ctr"/>
            <a:endParaRPr lang="ru-RU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СРЕДНЯЯ ОБЩЕОБРАЗОВАТЕЛЬНАЯ ШКОЛА № 38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3645" y="1841863"/>
            <a:ext cx="8791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  патриотического воспитания: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у учащихся чувства патриотизма;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 углубление знаний об истории и культуре России и родного края;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способностей осмысливать события  и явления действительности во взаимосвязи прошлого, настоящего и будущего;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Становление многосторонне развитого гражданина России в культурном, нравственном и физическом отношениях;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интереса и уважения к истории и культуре своего и других народов.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1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EB18F7BA-02CB-4148-AC30-2BAA4C1AE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28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: пятиугольник 2">
            <a:extLst>
              <a:ext uri="{FF2B5EF4-FFF2-40B4-BE49-F238E27FC236}">
                <a16:creationId xmlns="" xmlns:a16="http://schemas.microsoft.com/office/drawing/2014/main" id="{39EB6C88-DF4C-49E7-9FA9-3297AB42F70B}"/>
              </a:ext>
            </a:extLst>
          </p:cNvPr>
          <p:cNvSpPr/>
          <p:nvPr/>
        </p:nvSpPr>
        <p:spPr>
          <a:xfrm>
            <a:off x="1906413" y="76560"/>
            <a:ext cx="6788426" cy="775252"/>
          </a:xfrm>
          <a:prstGeom prst="homePlate">
            <a:avLst/>
          </a:prstGeom>
          <a:solidFill>
            <a:schemeClr val="accent2">
              <a:lumMod val="50000"/>
              <a:alpha val="3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ОСНОВНЫЕ НАПРАВЛЕНИЯ РАБОТЫ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4336869" y="2612572"/>
            <a:ext cx="3879668" cy="901338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Патриотическое воспитание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в МБОУ СОШ № 38</a:t>
            </a:r>
            <a:endParaRPr lang="ru-RU" sz="20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2" descr="Поразительная Георгиевская лента на прозрачном фоне">
            <a:extLst>
              <a:ext uri="{FF2B5EF4-FFF2-40B4-BE49-F238E27FC236}">
                <a16:creationId xmlns="" xmlns:a16="http://schemas.microsoft.com/office/drawing/2014/main" id="{5DA53E81-E402-4640-BDB8-7A395E661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981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8186057" y="1341120"/>
            <a:ext cx="2538548" cy="901338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Работа школьного музейного уголка </a:t>
            </a:r>
            <a:endParaRPr lang="ru-RU" sz="20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1075509" y="2786744"/>
            <a:ext cx="2538548" cy="901338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Взаимодействие с ЦТД п. Лазурный</a:t>
            </a:r>
            <a:endParaRPr lang="ru-RU" sz="20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5042264" y="4389120"/>
            <a:ext cx="2795450" cy="1528354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Участие в окружных, краевых, всероссийских акциях и мероприятиях</a:t>
            </a:r>
            <a:endParaRPr lang="ru-RU" sz="20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8839200" y="2660470"/>
            <a:ext cx="2538548" cy="901338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Юнармейское движение</a:t>
            </a:r>
            <a:endParaRPr lang="ru-RU" sz="20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5085806" y="1010195"/>
            <a:ext cx="2538548" cy="901338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Работа в классах казачьей направленности</a:t>
            </a:r>
            <a:endParaRPr lang="ru-RU" sz="20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1841865" y="1423852"/>
            <a:ext cx="2538548" cy="901338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Взаимодействие с Советом ветеранов п.Калинина</a:t>
            </a:r>
            <a:endParaRPr lang="ru-RU" sz="20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8251371" y="4045131"/>
            <a:ext cx="2538548" cy="901338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Спортивные мероприятия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«К защите готов»</a:t>
            </a:r>
            <a:endParaRPr lang="ru-RU" sz="20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2111829" y="4005942"/>
            <a:ext cx="2538548" cy="901338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Помощь ветеранам «От сердца к сердцу»</a:t>
            </a:r>
            <a:endParaRPr lang="ru-RU" sz="20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8321040" y="3069771"/>
            <a:ext cx="483325" cy="287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348549" y="3696789"/>
            <a:ext cx="313508" cy="509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6361611" y="1959429"/>
            <a:ext cx="339635" cy="496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2810027">
            <a:off x="7628709" y="1998617"/>
            <a:ext cx="326571" cy="4702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536424">
            <a:off x="7695264" y="3594476"/>
            <a:ext cx="438637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1977848">
            <a:off x="4663440" y="2129246"/>
            <a:ext cx="574766" cy="339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>
            <a:off x="3709851" y="3122022"/>
            <a:ext cx="535577" cy="3396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 rot="19546351">
            <a:off x="4454434" y="3605349"/>
            <a:ext cx="535577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37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EB18F7BA-02CB-4148-AC30-2BAA4C1AE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28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62144" y="950003"/>
            <a:ext cx="7359075" cy="5791512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u="sng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="" xmlns:a16="http://schemas.microsoft.com/office/drawing/2014/main" id="{39EB6C88-DF4C-49E7-9FA9-3297AB42F70B}"/>
              </a:ext>
            </a:extLst>
          </p:cNvPr>
          <p:cNvSpPr/>
          <p:nvPr/>
        </p:nvSpPr>
        <p:spPr>
          <a:xfrm>
            <a:off x="0" y="0"/>
            <a:ext cx="8306604" cy="775252"/>
          </a:xfrm>
          <a:prstGeom prst="homePlate">
            <a:avLst/>
          </a:prstGeom>
          <a:solidFill>
            <a:schemeClr val="accent2">
              <a:lumMod val="50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reflection stA="52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Год памяти и славы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s://school38.centerstart.ru/sites/school38.centerstart.ru/files/tmp/IMG_22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0306" y="195943"/>
            <a:ext cx="2857500" cy="1905000"/>
          </a:xfrm>
          <a:prstGeom prst="rect">
            <a:avLst/>
          </a:prstGeom>
          <a:noFill/>
        </p:spPr>
      </p:pic>
      <p:sp>
        <p:nvSpPr>
          <p:cNvPr id="9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8695507" y="2177143"/>
            <a:ext cx="2812869" cy="879566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Линейка открытия Года памяти и славы</a:t>
            </a:r>
            <a:endParaRPr lang="ru-RU" sz="20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Рисунок 9" descr="C:\Users\1\Downloads\IMG-20200212-WA0052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8408" y="1646599"/>
            <a:ext cx="2019300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8512625" y="5717175"/>
            <a:ext cx="3426825" cy="918755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Школьный этап соревнований «К защите Отечества готов»</a:t>
            </a:r>
            <a:endParaRPr lang="ru-RU" sz="20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226421" y="5503816"/>
            <a:ext cx="4750528" cy="883921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Митинг и возложение цветов 12 февраля 2020 г в День освобождения Краснодара от фашистов</a:t>
            </a:r>
            <a:endParaRPr lang="ru-RU" sz="20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9052" y="3304222"/>
            <a:ext cx="2917371" cy="2182840"/>
          </a:xfrm>
          <a:prstGeom prst="rect">
            <a:avLst/>
          </a:prstGeom>
          <a:noFill/>
        </p:spPr>
      </p:pic>
      <p:pic>
        <p:nvPicPr>
          <p:cNvPr id="17" name="Рисунок 16" descr="C:\Users\1\Downloads\IMG-20200212-WA0040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99510" y="3409543"/>
            <a:ext cx="2730136" cy="164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1\Desktop\фото\IMG-20200212-WA0006.jp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99509" y="1166675"/>
            <a:ext cx="2730137" cy="192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5" name="Picture 7" descr="https://school38.centerstart.ru/sites/school38.centerstart.ru/files/tmp/IMG-20200124-WA003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3415" y="1205048"/>
            <a:ext cx="2857500" cy="2143125"/>
          </a:xfrm>
          <a:prstGeom prst="rect">
            <a:avLst/>
          </a:prstGeom>
          <a:noFill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7018" y="3587568"/>
            <a:ext cx="2207896" cy="2943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28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EB18F7BA-02CB-4148-AC30-2BAA4C1AE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28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загнутый угол 8">
            <a:extLst>
              <a:ext uri="{FF2B5EF4-FFF2-40B4-BE49-F238E27FC236}">
                <a16:creationId xmlns="" xmlns:a16="http://schemas.microsoft.com/office/drawing/2014/main" id="{43A37FB7-6FAA-4A3B-B952-6CB2821886C5}"/>
              </a:ext>
            </a:extLst>
          </p:cNvPr>
          <p:cNvSpPr/>
          <p:nvPr/>
        </p:nvSpPr>
        <p:spPr>
          <a:xfrm>
            <a:off x="139146" y="1037379"/>
            <a:ext cx="6659218" cy="5820621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C864369-039A-4B5C-84B6-141034FC1800}"/>
              </a:ext>
            </a:extLst>
          </p:cNvPr>
          <p:cNvSpPr/>
          <p:nvPr/>
        </p:nvSpPr>
        <p:spPr>
          <a:xfrm>
            <a:off x="344555" y="146926"/>
            <a:ext cx="78983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Год памяти и славы</a:t>
            </a:r>
            <a:endParaRPr lang="ru-RU" sz="5400" dirty="0"/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="" xmlns:a16="http://schemas.microsoft.com/office/drawing/2014/main" id="{39EB6C88-DF4C-49E7-9FA9-3297AB42F70B}"/>
              </a:ext>
            </a:extLst>
          </p:cNvPr>
          <p:cNvSpPr/>
          <p:nvPr/>
        </p:nvSpPr>
        <p:spPr>
          <a:xfrm>
            <a:off x="248195" y="209006"/>
            <a:ext cx="8756660" cy="775252"/>
          </a:xfrm>
          <a:prstGeom prst="homePlate">
            <a:avLst/>
          </a:prstGeom>
          <a:solidFill>
            <a:schemeClr val="accent2">
              <a:lumMod val="50000"/>
              <a:alpha val="3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pic>
        <p:nvPicPr>
          <p:cNvPr id="8" name="Рисунок 7" descr="C:\Users\Татьяна\Desktop\квест игра\MZjJF_FwHXw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536542" y="1281520"/>
            <a:ext cx="4094480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Татьяна\Desktop\квест игра\IMG-20200207-WA0094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1" y="1446939"/>
            <a:ext cx="3146786" cy="288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1\Downloads\IMG-20200207-WA0030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151" y="3089911"/>
            <a:ext cx="4131809" cy="32586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8538753" y="4776651"/>
            <a:ext cx="3387636" cy="1676399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«Донбасская операция»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II</a:t>
            </a:r>
            <a:r>
              <a:rPr lang="ru-RU" sz="2000" dirty="0" smtClean="0">
                <a:solidFill>
                  <a:srgbClr val="FF0000"/>
                </a:solidFill>
              </a:rPr>
              <a:t> окружной военно-исторический фестиваль </a:t>
            </a:r>
            <a:r>
              <a:rPr lang="ru-RU" sz="2000" b="1" dirty="0" smtClean="0">
                <a:solidFill>
                  <a:srgbClr val="FF0000"/>
                </a:solidFill>
              </a:rPr>
              <a:t>«Великие сражения России»</a:t>
            </a:r>
            <a:endParaRPr lang="ru-RU" sz="2000" b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4293325" y="1693818"/>
            <a:ext cx="2538548" cy="901338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Окружной конкурс «Песня в солдатской шинели»</a:t>
            </a:r>
            <a:endParaRPr lang="ru-RU" sz="2000" b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557347" y="4763587"/>
            <a:ext cx="2682241" cy="1323703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Интеллектуальная квест - игра «Мы наследники Победы»</a:t>
            </a:r>
            <a:endParaRPr lang="ru-RU" sz="2000" b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07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EB18F7BA-02CB-4148-AC30-2BAA4C1AE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28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: пятиугольник 2">
            <a:extLst>
              <a:ext uri="{FF2B5EF4-FFF2-40B4-BE49-F238E27FC236}">
                <a16:creationId xmlns="" xmlns:a16="http://schemas.microsoft.com/office/drawing/2014/main" id="{39EB6C88-DF4C-49E7-9FA9-3297AB42F70B}"/>
              </a:ext>
            </a:extLst>
          </p:cNvPr>
          <p:cNvSpPr/>
          <p:nvPr/>
        </p:nvSpPr>
        <p:spPr>
          <a:xfrm>
            <a:off x="228600" y="0"/>
            <a:ext cx="7961811" cy="775252"/>
          </a:xfrm>
          <a:prstGeom prst="homePlate">
            <a:avLst/>
          </a:prstGeom>
          <a:solidFill>
            <a:schemeClr val="accent2">
              <a:lumMod val="50000"/>
              <a:alpha val="3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Год памяти и славы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228599" y="950003"/>
            <a:ext cx="6252100" cy="5791512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u="sng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F61D51D-BB39-4651-ACE6-4815288AC2DD}"/>
              </a:ext>
            </a:extLst>
          </p:cNvPr>
          <p:cNvSpPr/>
          <p:nvPr/>
        </p:nvSpPr>
        <p:spPr>
          <a:xfrm>
            <a:off x="351184" y="1099770"/>
            <a:ext cx="605849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20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20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 algn="ctr">
              <a:buAutoNum type="arabicPeriod"/>
            </a:pPr>
            <a:endParaRPr lang="ru-RU" sz="20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20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20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41" name="Picture 1" descr="IMG_20200204_1224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1487" y="172084"/>
            <a:ext cx="3083106" cy="410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8617131" y="4567646"/>
            <a:ext cx="3387636" cy="1676399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Выставка «Кубань в годы войны»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государственного историко-археологического музея – заповедника им. Е.Д. Фелицына</a:t>
            </a:r>
            <a:endParaRPr lang="ru-RU" sz="16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5098867" y="1193074"/>
            <a:ext cx="3339740" cy="1693818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Экскурсия в Музей Боевого оружия города Краснодара, посещение «Выставочного зала Боевой Славы» в парке им. 30-летия Победы</a:t>
            </a:r>
          </a:p>
        </p:txBody>
      </p:sp>
      <p:sp>
        <p:nvSpPr>
          <p:cNvPr id="11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195943" y="5582194"/>
            <a:ext cx="3670663" cy="1053737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Экскурсия в музей </a:t>
            </a:r>
            <a:r>
              <a:rPr lang="ru-RU" sz="2000" b="1" dirty="0" smtClean="0">
                <a:solidFill>
                  <a:schemeClr val="tx1"/>
                </a:solidFill>
              </a:rPr>
              <a:t>ФАУ ДПО «Краснодарский учебный центр ФПС» г. Краснодара</a:t>
            </a:r>
            <a:endParaRPr lang="ru-RU" sz="20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Рисунок 11" descr="C:\Users\1\AppData\Local\Temp\Temp1_02-03-2020_16-48-04.zip\IMG_0220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" y="3410087"/>
            <a:ext cx="2978331" cy="210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1\AppData\Local\Temp\Temp1_4д.zip\IMG-20200215-WA0007.jpg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9449" y="674190"/>
            <a:ext cx="4508319" cy="2682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1\AppData\Local\Temp\Temp1_2б Филицина.zip\IMG-20200213-WA0012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874" y="3108960"/>
            <a:ext cx="3571466" cy="256032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4741816" y="5795554"/>
            <a:ext cx="3435532" cy="901338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Экскурсия в </a:t>
            </a:r>
            <a:r>
              <a:rPr lang="ru-RU" sz="1400" b="1" dirty="0" smtClean="0">
                <a:solidFill>
                  <a:schemeClr val="tx1"/>
                </a:solidFill>
              </a:rPr>
              <a:t>государственного историко-археологического музея – заповедника им. Е.Д. Фелицына</a:t>
            </a:r>
            <a:endParaRPr lang="ru-RU" sz="1400" b="1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2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EB18F7BA-02CB-4148-AC30-2BAA4C1AE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28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: пятиугольник 2">
            <a:extLst>
              <a:ext uri="{FF2B5EF4-FFF2-40B4-BE49-F238E27FC236}">
                <a16:creationId xmlns="" xmlns:a16="http://schemas.microsoft.com/office/drawing/2014/main" id="{39EB6C88-DF4C-49E7-9FA9-3297AB42F70B}"/>
              </a:ext>
            </a:extLst>
          </p:cNvPr>
          <p:cNvSpPr/>
          <p:nvPr/>
        </p:nvSpPr>
        <p:spPr>
          <a:xfrm>
            <a:off x="228600" y="0"/>
            <a:ext cx="7805057" cy="522514"/>
          </a:xfrm>
          <a:prstGeom prst="homePlate">
            <a:avLst/>
          </a:prstGeom>
          <a:solidFill>
            <a:schemeClr val="accent2">
              <a:lumMod val="50000"/>
              <a:alpha val="3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Год памяти и славы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F61D51D-BB39-4651-ACE6-4815288AC2DD}"/>
              </a:ext>
            </a:extLst>
          </p:cNvPr>
          <p:cNvSpPr/>
          <p:nvPr/>
        </p:nvSpPr>
        <p:spPr>
          <a:xfrm>
            <a:off x="351184" y="1099770"/>
            <a:ext cx="605849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20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20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 algn="ctr">
              <a:buAutoNum type="arabicPeriod"/>
            </a:pPr>
            <a:endParaRPr lang="ru-RU" sz="20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20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20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9161415" y="2778036"/>
            <a:ext cx="3030585" cy="552994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Урок Мужества «Города – герои Вов»</a:t>
            </a:r>
            <a:endParaRPr lang="ru-RU" sz="1600" b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4937758" y="605247"/>
            <a:ext cx="1410791" cy="2817222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Встреча казачьего 3 «Б» класса с подъесаул </a:t>
            </a:r>
            <a:r>
              <a:rPr lang="ru-RU" sz="1400" b="1" dirty="0" err="1" smtClean="0">
                <a:solidFill>
                  <a:srgbClr val="FF0000"/>
                </a:solidFill>
              </a:rPr>
              <a:t>Соколенко</a:t>
            </a:r>
            <a:r>
              <a:rPr lang="ru-RU" sz="1400" b="1" dirty="0" smtClean="0">
                <a:solidFill>
                  <a:srgbClr val="FF0000"/>
                </a:solidFill>
              </a:rPr>
              <a:t> Ярослав Владимирович, первый заместитель атамана Казачества </a:t>
            </a:r>
            <a:r>
              <a:rPr lang="ru-RU" sz="1400" b="1" dirty="0" err="1" smtClean="0">
                <a:solidFill>
                  <a:srgbClr val="FF0000"/>
                </a:solidFill>
              </a:rPr>
              <a:t>Карасунского</a:t>
            </a:r>
            <a:r>
              <a:rPr lang="ru-RU" sz="1400" b="1" dirty="0" smtClean="0">
                <a:solidFill>
                  <a:srgbClr val="FF0000"/>
                </a:solidFill>
              </a:rPr>
              <a:t> округа.</a:t>
            </a:r>
          </a:p>
        </p:txBody>
      </p:sp>
      <p:sp>
        <p:nvSpPr>
          <p:cNvPr id="11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235132" y="5804264"/>
            <a:ext cx="2860766" cy="648788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Классный час «Книги о войне»</a:t>
            </a:r>
          </a:p>
        </p:txBody>
      </p:sp>
      <p:sp>
        <p:nvSpPr>
          <p:cNvPr id="15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6831874" y="4319449"/>
            <a:ext cx="2481943" cy="722812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«Мой прадед – герой!»</a:t>
            </a:r>
            <a:endParaRPr lang="ru-RU" sz="2000" b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Рисунок 15" descr="C:\Users\1\AppData\Local\Temp\Temp1_28-02-2020_17-11-33.zip\IMG-20200228-WA0039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7409" y="642938"/>
            <a:ext cx="4437472" cy="247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1\AppData\Local\Temp\Temp1_27-02-2020_11-10-53.zip\IMG-20200225-WA0036 (3)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2909" y="3604487"/>
            <a:ext cx="2424794" cy="205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1\AppData\Local\Temp\Temp1_04-03-2020_13-06-53.zip\IMG-20200211-WA0021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104812" y="209006"/>
            <a:ext cx="2919820" cy="2429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1\AppData\Local\Temp\Temp1_4б прадед.zip\IMG_20200305_110612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779623" y="644433"/>
            <a:ext cx="2259874" cy="3169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1\AppData\Local\Temp\Temp1_06-03-2020_14-21-27.zip\IMG-20200305-WA0047.jp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274629" y="3474720"/>
            <a:ext cx="2527798" cy="267788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8800010" y="6248399"/>
            <a:ext cx="3043647" cy="448492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Посещение ветерана</a:t>
            </a:r>
            <a:endParaRPr lang="ru-RU" sz="2000" b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7650" name="Picture 2" descr="C:\Users\Оксана\Downloads\IMG-20200505-WA006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74273" y="3560115"/>
            <a:ext cx="1737361" cy="2763521"/>
          </a:xfrm>
          <a:prstGeom prst="rect">
            <a:avLst/>
          </a:prstGeom>
          <a:noFill/>
        </p:spPr>
      </p:pic>
      <p:sp>
        <p:nvSpPr>
          <p:cNvPr id="22" name="Прямоугольник: загнутый угол 7">
            <a:extLst>
              <a:ext uri="{FF2B5EF4-FFF2-40B4-BE49-F238E27FC236}">
                <a16:creationId xmlns="" xmlns:a16="http://schemas.microsoft.com/office/drawing/2014/main" id="{98A4AFE7-33D1-42B6-BAE0-7974C779C18A}"/>
              </a:ext>
            </a:extLst>
          </p:cNvPr>
          <p:cNvSpPr/>
          <p:nvPr/>
        </p:nvSpPr>
        <p:spPr>
          <a:xfrm>
            <a:off x="6897188" y="5634444"/>
            <a:ext cx="1737361" cy="701042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Музейные уроки</a:t>
            </a:r>
            <a:endParaRPr lang="ru-RU" sz="2000" b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7651" name="Picture 3" descr="C:\Users\Оксана\Downloads\IMG-20200505-WA005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90010" y="3567369"/>
            <a:ext cx="1750424" cy="2794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82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EB18F7BA-02CB-4148-AC30-2BAA4C1AE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28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загнутый угол 8">
            <a:extLst>
              <a:ext uri="{FF2B5EF4-FFF2-40B4-BE49-F238E27FC236}">
                <a16:creationId xmlns="" xmlns:a16="http://schemas.microsoft.com/office/drawing/2014/main" id="{43A37FB7-6FAA-4A3B-B952-6CB2821886C5}"/>
              </a:ext>
            </a:extLst>
          </p:cNvPr>
          <p:cNvSpPr/>
          <p:nvPr/>
        </p:nvSpPr>
        <p:spPr>
          <a:xfrm>
            <a:off x="407504" y="169682"/>
            <a:ext cx="11611671" cy="6571833"/>
          </a:xfrm>
          <a:prstGeom prst="foldedCorner">
            <a:avLst/>
          </a:prstGeom>
          <a:solidFill>
            <a:schemeClr val="accent2">
              <a:lumMod val="50000"/>
              <a:alpha val="47000"/>
            </a:schemeClr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/>
              <a:t>			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err="1" smtClean="0">
                <a:hlinkClick r:id="rId3"/>
              </a:rPr>
              <a:t>l</a:t>
            </a:r>
            <a:endParaRPr lang="ru-RU" sz="3600" b="1" i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" descr="Поразительная Георгиевская лента на прозрачном фоне">
            <a:extLst>
              <a:ext uri="{FF2B5EF4-FFF2-40B4-BE49-F238E27FC236}">
                <a16:creationId xmlns="" xmlns:a16="http://schemas.microsoft.com/office/drawing/2014/main" id="{03B328CB-3B4B-4A44-9FAD-1F9FDC968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2" y="261202"/>
            <a:ext cx="6531383" cy="6480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pkoil.ru/upload/images/news2/2013/9m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8077" y="391886"/>
            <a:ext cx="6763386" cy="5072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24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257</Words>
  <Application>Microsoft Office PowerPoint</Application>
  <PresentationFormat>Произвольный</PresentationFormat>
  <Paragraphs>58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Ованес Ованес</dc:creator>
  <cp:lastModifiedBy>Оксана</cp:lastModifiedBy>
  <cp:revision>78</cp:revision>
  <dcterms:created xsi:type="dcterms:W3CDTF">2020-02-12T20:43:05Z</dcterms:created>
  <dcterms:modified xsi:type="dcterms:W3CDTF">2020-05-05T17:24:36Z</dcterms:modified>
</cp:coreProperties>
</file>